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3" r:id="rId4"/>
    <p:sldId id="296" r:id="rId5"/>
    <p:sldId id="297" r:id="rId6"/>
    <p:sldId id="298" r:id="rId7"/>
    <p:sldId id="28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02" autoAdjust="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546362-670D-45E7-83AB-3938CF3DF645}" type="datetimeFigureOut">
              <a:rPr lang="pt-BR" smtClean="0"/>
              <a:t>15/04/2021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565740-C973-4F22-9203-6EC1409ACD3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15816" y="1268760"/>
            <a:ext cx="5904656" cy="2868168"/>
          </a:xfrm>
        </p:spPr>
        <p:txBody>
          <a:bodyPr/>
          <a:lstStyle/>
          <a:p>
            <a:r>
              <a:rPr lang="pt-B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pt-B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pt-B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pt-BR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Título do projeto de ensino </a:t>
            </a:r>
            <a:endParaRPr lang="pt-BR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19872" y="5589240"/>
            <a:ext cx="5114778" cy="1101248"/>
          </a:xfrm>
        </p:spPr>
        <p:txBody>
          <a:bodyPr/>
          <a:lstStyle/>
          <a:p>
            <a:r>
              <a:rPr lang="pt-BR" dirty="0" smtClean="0"/>
              <a:t>II Mostra de Projetos de Ensino</a:t>
            </a:r>
          </a:p>
          <a:p>
            <a:r>
              <a:rPr lang="pt-BR" dirty="0" err="1" smtClean="0"/>
              <a:t>Pró-reitoria</a:t>
            </a:r>
            <a:r>
              <a:rPr lang="pt-BR" dirty="0" smtClean="0"/>
              <a:t> de Ensino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58" y="4725144"/>
            <a:ext cx="1783039" cy="18733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77" y="260648"/>
            <a:ext cx="2180200" cy="211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33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854" y="6021288"/>
            <a:ext cx="3140482" cy="637619"/>
          </a:xfrm>
        </p:spPr>
      </p:pic>
      <p:sp>
        <p:nvSpPr>
          <p:cNvPr id="2" name="CaixaDeTexto 1"/>
          <p:cNvSpPr txBox="1"/>
          <p:nvPr/>
        </p:nvSpPr>
        <p:spPr>
          <a:xfrm>
            <a:off x="539552" y="611500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II Mostra de Projetos de Ensino</a:t>
            </a:r>
            <a:endParaRPr lang="pt-BR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6104909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Pró-reitoria</a:t>
            </a:r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Ensino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54868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B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1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854" y="6021288"/>
            <a:ext cx="3140482" cy="637619"/>
          </a:xfrm>
        </p:spPr>
      </p:pic>
      <p:sp>
        <p:nvSpPr>
          <p:cNvPr id="2" name="CaixaDeTexto 1"/>
          <p:cNvSpPr txBox="1"/>
          <p:nvPr/>
        </p:nvSpPr>
        <p:spPr>
          <a:xfrm>
            <a:off x="539552" y="611500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II Mostra de Projetos de Ensino</a:t>
            </a:r>
            <a:endParaRPr lang="pt-BR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6104909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Pró-reitoria</a:t>
            </a:r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Ensino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54868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Referencial Teórico</a:t>
            </a:r>
            <a:endParaRPr lang="pt-B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854" y="6021288"/>
            <a:ext cx="3140482" cy="637619"/>
          </a:xfrm>
        </p:spPr>
      </p:pic>
      <p:sp>
        <p:nvSpPr>
          <p:cNvPr id="2" name="CaixaDeTexto 1"/>
          <p:cNvSpPr txBox="1"/>
          <p:nvPr/>
        </p:nvSpPr>
        <p:spPr>
          <a:xfrm>
            <a:off x="539552" y="611500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II Mostra de Projetos de Ensino</a:t>
            </a:r>
            <a:endParaRPr lang="pt-BR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6104909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Pró-reitoria</a:t>
            </a:r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Ensino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54868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  <a:endParaRPr lang="pt-B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8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854" y="6021288"/>
            <a:ext cx="3140482" cy="637619"/>
          </a:xfrm>
        </p:spPr>
      </p:pic>
      <p:sp>
        <p:nvSpPr>
          <p:cNvPr id="2" name="CaixaDeTexto 1"/>
          <p:cNvSpPr txBox="1"/>
          <p:nvPr/>
        </p:nvSpPr>
        <p:spPr>
          <a:xfrm>
            <a:off x="539552" y="611500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II Mostra de Projetos de Ensino</a:t>
            </a:r>
            <a:endParaRPr lang="pt-BR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6104909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Pró-reitoria</a:t>
            </a:r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Ensino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54868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  <a:endParaRPr lang="pt-B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854" y="6021288"/>
            <a:ext cx="3140482" cy="637619"/>
          </a:xfrm>
        </p:spPr>
      </p:pic>
      <p:sp>
        <p:nvSpPr>
          <p:cNvPr id="2" name="CaixaDeTexto 1"/>
          <p:cNvSpPr txBox="1"/>
          <p:nvPr/>
        </p:nvSpPr>
        <p:spPr>
          <a:xfrm>
            <a:off x="539552" y="611500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II Mostra de Projetos de Ensino</a:t>
            </a:r>
            <a:endParaRPr lang="pt-BR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6104909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Pró-reitoria</a:t>
            </a:r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Ensino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54868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Conclusão</a:t>
            </a:r>
            <a:endParaRPr lang="pt-B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2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15816" y="692696"/>
            <a:ext cx="5904656" cy="2868168"/>
          </a:xfrm>
        </p:spPr>
        <p:txBody>
          <a:bodyPr/>
          <a:lstStyle/>
          <a:p>
            <a:r>
              <a:rPr lang="pt-BR" sz="28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Obrigado...</a:t>
            </a:r>
            <a:endParaRPr lang="pt-BR" sz="28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19872" y="5589240"/>
            <a:ext cx="5114778" cy="1101248"/>
          </a:xfrm>
        </p:spPr>
        <p:txBody>
          <a:bodyPr/>
          <a:lstStyle/>
          <a:p>
            <a:r>
              <a:rPr lang="pt-BR" dirty="0" smtClean="0"/>
              <a:t>II Mostra de Projetos de Ensino</a:t>
            </a:r>
          </a:p>
          <a:p>
            <a:r>
              <a:rPr lang="pt-BR" dirty="0" err="1" smtClean="0"/>
              <a:t>Pró-reitoria</a:t>
            </a:r>
            <a:r>
              <a:rPr lang="pt-BR" dirty="0" smtClean="0"/>
              <a:t> de Ensino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365104"/>
            <a:ext cx="2125717" cy="223342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77" y="260648"/>
            <a:ext cx="2180200" cy="211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6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Personalizada 2">
      <a:dk1>
        <a:sysClr val="windowText" lastClr="000000"/>
      </a:dk1>
      <a:lt1>
        <a:sysClr val="window" lastClr="FFFFFF"/>
      </a:lt1>
      <a:dk2>
        <a:srgbClr val="00B050"/>
      </a:dk2>
      <a:lt2>
        <a:srgbClr val="F4E7ED"/>
      </a:lt2>
      <a:accent1>
        <a:srgbClr val="00B050"/>
      </a:accent1>
      <a:accent2>
        <a:srgbClr val="00B050"/>
      </a:accent2>
      <a:accent3>
        <a:srgbClr val="00B050"/>
      </a:accent3>
      <a:accent4>
        <a:srgbClr val="00B050"/>
      </a:accent4>
      <a:accent5>
        <a:srgbClr val="00B050"/>
      </a:accent5>
      <a:accent6>
        <a:srgbClr val="00B050"/>
      </a:accent6>
      <a:hlink>
        <a:srgbClr val="00B050"/>
      </a:hlink>
      <a:folHlink>
        <a:srgbClr val="00B05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6050</TotalTime>
  <Words>71</Words>
  <Application>Microsoft Office PowerPoint</Application>
  <PresentationFormat>Apresentação na tela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Opulento</vt:lpstr>
      <vt:lpstr>   Título do projeto de ensino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Solicitação de autorização de oferta do Curso</dc:title>
  <dc:creator>Ricardo Bôaventura</dc:creator>
  <cp:lastModifiedBy>Ricardo Bôaventura</cp:lastModifiedBy>
  <cp:revision>45</cp:revision>
  <dcterms:created xsi:type="dcterms:W3CDTF">2020-08-19T10:49:30Z</dcterms:created>
  <dcterms:modified xsi:type="dcterms:W3CDTF">2021-04-15T22:31:59Z</dcterms:modified>
</cp:coreProperties>
</file>